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 lvl="0">
      <a:defRPr lang="pt-BR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3448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B518A79C-A589-9459-C9F3-E55B6BABA7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"/>
            <a:ext cx="12192000" cy="68543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797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8C73342D-BFB6-EB0F-FE52-B200063B9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"/>
            <a:ext cx="12192000" cy="685431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AE003136-6904-C519-CD70-6AE7F90AA56A}"/>
              </a:ext>
            </a:extLst>
          </p:cNvPr>
          <p:cNvSpPr txBox="1"/>
          <p:nvPr/>
        </p:nvSpPr>
        <p:spPr>
          <a:xfrm>
            <a:off x="1699846" y="2564905"/>
            <a:ext cx="8792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Informações sobre a </a:t>
            </a:r>
            <a:r>
              <a:rPr lang="pt-BR" sz="2400" b="1" dirty="0" smtClean="0"/>
              <a:t>Apresentação</a:t>
            </a:r>
          </a:p>
          <a:p>
            <a:pPr algn="ctr"/>
            <a:r>
              <a:rPr lang="pt-BR" sz="2400" b="1" dirty="0" smtClean="0"/>
              <a:t>Título, dados autores/as, etc. </a:t>
            </a:r>
            <a:endParaRPr lang="pt-BR" sz="2400" b="1" dirty="0" smtClean="0"/>
          </a:p>
          <a:p>
            <a:pPr algn="ctr"/>
            <a:endParaRPr lang="pt-BR" sz="2400" b="1" dirty="0"/>
          </a:p>
        </p:txBody>
      </p:sp>
    </p:spTree>
    <p:extLst>
      <p:ext uri="{BB962C8B-B14F-4D97-AF65-F5344CB8AC3E}">
        <p14:creationId xmlns="" xmlns:p14="http://schemas.microsoft.com/office/powerpoint/2010/main" val="188589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CBE0C5A0-5D86-791E-E1D1-BB1A42C07DD8}"/>
              </a:ext>
            </a:extLst>
          </p:cNvPr>
          <p:cNvSpPr txBox="1"/>
          <p:nvPr/>
        </p:nvSpPr>
        <p:spPr>
          <a:xfrm>
            <a:off x="430823" y="404443"/>
            <a:ext cx="8792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Títulos subtítulos Títulos subtítulos </a:t>
            </a:r>
          </a:p>
          <a:p>
            <a:r>
              <a:rPr lang="pt-BR" sz="1600" b="1" dirty="0" smtClean="0"/>
              <a:t> </a:t>
            </a:r>
            <a:endParaRPr lang="pt-BR" sz="16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165C7378-1592-BF15-94B9-8111CE283D55}"/>
              </a:ext>
            </a:extLst>
          </p:cNvPr>
          <p:cNvSpPr txBox="1"/>
          <p:nvPr/>
        </p:nvSpPr>
        <p:spPr>
          <a:xfrm>
            <a:off x="430822" y="1256751"/>
            <a:ext cx="11122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 smtClean="0">
                <a:solidFill>
                  <a:srgbClr val="000000"/>
                </a:solidFill>
              </a:rPr>
              <a:t>Donec</a:t>
            </a:r>
            <a:r>
              <a:rPr lang="pt-BR" sz="1600" dirty="0" smtClean="0">
                <a:solidFill>
                  <a:srgbClr val="000000"/>
                </a:solidFill>
              </a:rPr>
              <a:t> </a:t>
            </a:r>
            <a:r>
              <a:rPr lang="pt-BR" sz="1600" dirty="0" err="1" smtClean="0">
                <a:solidFill>
                  <a:srgbClr val="000000"/>
                </a:solidFill>
              </a:rPr>
              <a:t>sit</a:t>
            </a:r>
            <a:r>
              <a:rPr lang="pt-BR" sz="1600" dirty="0" smtClean="0">
                <a:solidFill>
                  <a:srgbClr val="000000"/>
                </a:solidFill>
              </a:rPr>
              <a:t> </a:t>
            </a:r>
            <a:r>
              <a:rPr lang="pt-BR" sz="1600" dirty="0" err="1" smtClean="0">
                <a:solidFill>
                  <a:srgbClr val="000000"/>
                </a:solidFill>
              </a:rPr>
              <a:t>amet</a:t>
            </a:r>
            <a:r>
              <a:rPr lang="pt-BR" sz="1600" dirty="0" smtClean="0">
                <a:solidFill>
                  <a:srgbClr val="000000"/>
                </a:solidFill>
              </a:rPr>
              <a:t> mi </a:t>
            </a:r>
            <a:r>
              <a:rPr lang="pt-BR" sz="1600" dirty="0" err="1" smtClean="0">
                <a:solidFill>
                  <a:srgbClr val="000000"/>
                </a:solidFill>
              </a:rPr>
              <a:t>egestas</a:t>
            </a:r>
            <a:r>
              <a:rPr lang="pt-BR" sz="1600" dirty="0" smtClean="0">
                <a:solidFill>
                  <a:srgbClr val="000000"/>
                </a:solidFill>
              </a:rPr>
              <a:t>, </a:t>
            </a:r>
            <a:r>
              <a:rPr lang="pt-BR" sz="1600" dirty="0" err="1" smtClean="0">
                <a:solidFill>
                  <a:srgbClr val="000000"/>
                </a:solidFill>
              </a:rPr>
              <a:t>tempor</a:t>
            </a:r>
            <a:r>
              <a:rPr lang="pt-BR" sz="1600" dirty="0" smtClean="0">
                <a:solidFill>
                  <a:srgbClr val="000000"/>
                </a:solidFill>
              </a:rPr>
              <a:t> </a:t>
            </a:r>
            <a:r>
              <a:rPr lang="pt-BR" sz="1600" dirty="0" err="1" smtClean="0">
                <a:solidFill>
                  <a:srgbClr val="000000"/>
                </a:solidFill>
              </a:rPr>
              <a:t>mauris</a:t>
            </a:r>
            <a:r>
              <a:rPr lang="pt-BR" sz="1600" dirty="0" smtClean="0">
                <a:solidFill>
                  <a:srgbClr val="000000"/>
                </a:solidFill>
              </a:rPr>
              <a:t> id, </a:t>
            </a:r>
            <a:r>
              <a:rPr lang="pt-BR" sz="1600" dirty="0" err="1" smtClean="0">
                <a:solidFill>
                  <a:srgbClr val="000000"/>
                </a:solidFill>
              </a:rPr>
              <a:t>finibus</a:t>
            </a:r>
            <a:r>
              <a:rPr lang="pt-BR" sz="1600" dirty="0" smtClean="0">
                <a:solidFill>
                  <a:srgbClr val="000000"/>
                </a:solidFill>
              </a:rPr>
              <a:t> </a:t>
            </a:r>
            <a:r>
              <a:rPr lang="pt-BR" sz="1600" dirty="0" err="1" smtClean="0">
                <a:solidFill>
                  <a:srgbClr val="000000"/>
                </a:solidFill>
              </a:rPr>
              <a:t>metus</a:t>
            </a:r>
            <a:endParaRPr lang="pt-BR" sz="1600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4853AF46-F069-602C-9E44-5B7FE1EFEEBF}"/>
              </a:ext>
            </a:extLst>
          </p:cNvPr>
          <p:cNvSpPr txBox="1"/>
          <p:nvPr/>
        </p:nvSpPr>
        <p:spPr>
          <a:xfrm>
            <a:off x="430822" y="1727632"/>
            <a:ext cx="1112226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0" i="0" dirty="0">
                <a:solidFill>
                  <a:srgbClr val="000000"/>
                </a:solidFill>
                <a:effectLst/>
              </a:rPr>
              <a:t>tempus mi id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mollis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malesuada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Vestibulum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vehicula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ligula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vel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quam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ornare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elementum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interdum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lacus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nisl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ac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ullamcorper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sem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mattis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orci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lorem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interdum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cursus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faucibus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ut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elit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Vivamus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ac mi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quam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Donec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venenatis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magna est,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eget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vehicula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elit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maximus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vitae.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risus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mi,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molestie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ac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pellentesque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vel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tempor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lectus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Nam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sodales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ligula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varius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arcu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eleifend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viverra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Phasellus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in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efficitur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ante.</a:t>
            </a:r>
          </a:p>
          <a:p>
            <a:pPr algn="just"/>
            <a:endParaRPr lang="pt-BR" sz="1600" b="0" i="0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pt-BR" sz="1600" b="0" i="0" dirty="0" err="1">
                <a:solidFill>
                  <a:srgbClr val="000000"/>
                </a:solidFill>
                <a:effectLst/>
              </a:rPr>
              <a:t>Donec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mi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egestas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tempor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mauris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id,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finibus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metus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Duis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tincidunt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ornare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pulvinar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Pellentesque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accumsan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nisl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neque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a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lacinia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sapien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rhoncus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Interdum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et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malesuada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fames ac ante ipsum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primis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in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faucibus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Cras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porta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vehicula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lectus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consequat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Praesent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lectus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eget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purus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cursus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quis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nulla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Ut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purus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metus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posuere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ex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sed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dictum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lobortis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orci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Cras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mattis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mollis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consequat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endParaRPr lang="pt-BR" sz="1600" b="0" i="0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pt-BR" sz="1600" b="0" i="0" dirty="0">
                <a:solidFill>
                  <a:srgbClr val="000000"/>
                </a:solidFill>
                <a:effectLst/>
              </a:rPr>
              <a:t>Nam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tincidunt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lacus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Nullam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enim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rutrum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mattis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sem non,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cursus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orci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Aliquam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accumsan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purus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nisl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faucibus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dignissim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quam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fringilla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Aliquam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erat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volutpat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Etiam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scelerisque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enim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Phasellus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viverra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molestie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ex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non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vehicula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Fusce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tempus ante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enim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laoreet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in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viverra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sapien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euismod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Pellentesque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egestas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purus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vel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mi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pharetra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eget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rutrum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ipsum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tempor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Mauris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metus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quis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rhoncus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interdum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dolor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augue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enim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nec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lacinia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ex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lorem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et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velit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Pellentesque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iaculis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efficitur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sapien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sit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facilisis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Duis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scelerisque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metus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 nunc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luctus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dictum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Maecenas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id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leo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tortor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feugiat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egestas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ac nunc.</a:t>
            </a:r>
          </a:p>
        </p:txBody>
      </p:sp>
    </p:spTree>
    <p:extLst>
      <p:ext uri="{BB962C8B-B14F-4D97-AF65-F5344CB8AC3E}">
        <p14:creationId xmlns="" xmlns:p14="http://schemas.microsoft.com/office/powerpoint/2010/main" val="35543025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302</Words>
  <Application>Microsoft Office PowerPoint</Application>
  <PresentationFormat>Personalizar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Valci</dc:creator>
  <cp:lastModifiedBy>Valci</cp:lastModifiedBy>
  <cp:revision>2</cp:revision>
  <dcterms:modified xsi:type="dcterms:W3CDTF">2023-07-24T23:35:14Z</dcterms:modified>
</cp:coreProperties>
</file>